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7/7/2022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7.png"/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5" Type="http://schemas.openxmlformats.org/officeDocument/2006/relationships/image" Target="../media/image50.png"/><Relationship Id="rId6" Type="http://schemas.openxmlformats.org/officeDocument/2006/relationships/image" Target="../media/image51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2.png"/><Relationship Id="rId3" Type="http://schemas.openxmlformats.org/officeDocument/2006/relationships/image" Target="../media/image53.png"/><Relationship Id="rId4" Type="http://schemas.openxmlformats.org/officeDocument/2006/relationships/image" Target="../media/image54.png"/><Relationship Id="rId5" Type="http://schemas.openxmlformats.org/officeDocument/2006/relationships/image" Target="../media/image55.png"/><Relationship Id="rId6" Type="http://schemas.openxmlformats.org/officeDocument/2006/relationships/image" Target="../media/image56.png"/><Relationship Id="rId7" Type="http://schemas.openxmlformats.org/officeDocument/2006/relationships/image" Target="../media/image57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8.png"/><Relationship Id="rId3" Type="http://schemas.openxmlformats.org/officeDocument/2006/relationships/image" Target="../media/image59.png"/><Relationship Id="rId4" Type="http://schemas.openxmlformats.org/officeDocument/2006/relationships/image" Target="../media/image60.png"/><Relationship Id="rId5" Type="http://schemas.openxmlformats.org/officeDocument/2006/relationships/image" Target="../media/image61.png"/><Relationship Id="rId6" Type="http://schemas.openxmlformats.org/officeDocument/2006/relationships/image" Target="../media/image62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3.png"/><Relationship Id="rId3" Type="http://schemas.openxmlformats.org/officeDocument/2006/relationships/image" Target="../media/image64.png"/><Relationship Id="rId4" Type="http://schemas.openxmlformats.org/officeDocument/2006/relationships/image" Target="../media/image65.png"/><Relationship Id="rId5" Type="http://schemas.openxmlformats.org/officeDocument/2006/relationships/image" Target="../media/image66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7.png"/><Relationship Id="rId3" Type="http://schemas.openxmlformats.org/officeDocument/2006/relationships/image" Target="../media/image68.png"/><Relationship Id="rId4" Type="http://schemas.openxmlformats.org/officeDocument/2006/relationships/image" Target="../media/image69.png"/><Relationship Id="rId5" Type="http://schemas.openxmlformats.org/officeDocument/2006/relationships/image" Target="../media/image70.png"/><Relationship Id="rId6" Type="http://schemas.openxmlformats.org/officeDocument/2006/relationships/image" Target="../media/image71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20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6" Type="http://schemas.openxmlformats.org/officeDocument/2006/relationships/image" Target="../media/image35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6" Type="http://schemas.openxmlformats.org/officeDocument/2006/relationships/image" Target="../media/image40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1.png"/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44.png"/><Relationship Id="rId6" Type="http://schemas.openxmlformats.org/officeDocument/2006/relationships/image" Target="../media/image45.png"/><Relationship Id="rId7" Type="http://schemas.openxmlformats.org/officeDocument/2006/relationships/image" Target="../media/image46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883794" y="-1517407"/>
            <a:ext cx="15488986" cy="13320528"/>
            <a:chOff x="3883794" y="-1517407"/>
            <a:chExt cx="15488986" cy="133205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83794" y="-1517407"/>
              <a:ext cx="15488986" cy="1332052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52508" y="2475975"/>
            <a:ext cx="12957186" cy="168010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48916" y="7413125"/>
            <a:ext cx="7862908" cy="168282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567587" y="-140084"/>
            <a:ext cx="11709833" cy="10070456"/>
            <a:chOff x="12567587" y="-140084"/>
            <a:chExt cx="11709833" cy="1007045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567587" y="-140084"/>
              <a:ext cx="11709833" cy="1007045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5479853"/>
            <a:ext cx="18386666" cy="4912527"/>
            <a:chOff x="0" y="5479853"/>
            <a:chExt cx="18386666" cy="491252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5479853"/>
              <a:ext cx="18386666" cy="491252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337143" y="9396032"/>
            <a:ext cx="2657302" cy="41816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972479" y="870031"/>
            <a:ext cx="3848742" cy="115960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077238" y="2249060"/>
            <a:ext cx="13736186" cy="5084297"/>
            <a:chOff x="2077238" y="2249060"/>
            <a:chExt cx="13736186" cy="508429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077238" y="2249060"/>
              <a:ext cx="13736186" cy="5084297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232678" y="7632145"/>
            <a:ext cx="12805869" cy="1960107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5479853"/>
            <a:ext cx="18386666" cy="4912527"/>
            <a:chOff x="0" y="5479853"/>
            <a:chExt cx="18386666" cy="491252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5479853"/>
              <a:ext cx="18386666" cy="491252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337143" y="9396032"/>
            <a:ext cx="2657302" cy="41816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972479" y="870031"/>
            <a:ext cx="2712285" cy="115959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232681" y="7632144"/>
            <a:ext cx="12969251" cy="1952336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68154" y="2332257"/>
            <a:ext cx="12803889" cy="94941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736723" y="3942608"/>
            <a:ext cx="13817939" cy="3074492"/>
            <a:chOff x="1736723" y="3942608"/>
            <a:chExt cx="13817939" cy="307449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36723" y="3942608"/>
              <a:ext cx="13817939" cy="307449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5479853"/>
            <a:ext cx="18386666" cy="4912527"/>
            <a:chOff x="0" y="5479853"/>
            <a:chExt cx="18386666" cy="491252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5479853"/>
              <a:ext cx="18386666" cy="491252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337143" y="9396032"/>
            <a:ext cx="2657302" cy="41816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972478" y="870031"/>
            <a:ext cx="7249267" cy="128322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35020" y="6996868"/>
            <a:ext cx="13343785" cy="331977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713500" y="2319650"/>
            <a:ext cx="10858714" cy="4189583"/>
            <a:chOff x="3713500" y="2319650"/>
            <a:chExt cx="10858714" cy="418958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713500" y="2319650"/>
              <a:ext cx="10858714" cy="418958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022678" y="-53333"/>
            <a:ext cx="24718095" cy="10392381"/>
            <a:chOff x="-6022678" y="-53333"/>
            <a:chExt cx="24718095" cy="103923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022678" y="-53333"/>
              <a:ext cx="24718095" cy="1039238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328044" y="9396032"/>
            <a:ext cx="2657292" cy="41816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448405" y="-2371827"/>
            <a:ext cx="17414330" cy="1641670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843098" y="868367"/>
            <a:ext cx="3834334" cy="1216172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84762" y="-53333"/>
            <a:ext cx="9006667" cy="10392381"/>
            <a:chOff x="-184762" y="-53333"/>
            <a:chExt cx="9006667" cy="103923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84762" y="-53333"/>
              <a:ext cx="9006667" cy="1039238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716003" y="1976993"/>
            <a:ext cx="3728779" cy="113375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328044" y="9396032"/>
            <a:ext cx="2657292" cy="41816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820806" y="3131979"/>
            <a:ext cx="1346667" cy="493714"/>
            <a:chOff x="9820806" y="3131979"/>
            <a:chExt cx="1346667" cy="49371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820806" y="3131979"/>
              <a:ext cx="1346667" cy="493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2066900" y="-53333"/>
            <a:ext cx="10876698" cy="10355627"/>
            <a:chOff x="-2066900" y="-53333"/>
            <a:chExt cx="10876698" cy="1035562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2066900" y="-53333"/>
              <a:ext cx="10876698" cy="1035562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357972" y="-3723706"/>
            <a:ext cx="9405562" cy="14764580"/>
            <a:chOff x="10357972" y="-3723706"/>
            <a:chExt cx="9405562" cy="1476458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8880000">
              <a:off x="10357972" y="-3723706"/>
              <a:ext cx="9405562" cy="1476458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098362" y="2009879"/>
            <a:ext cx="3353437" cy="113515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122925" y="2752582"/>
            <a:ext cx="4263605" cy="617967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279312" y="3164870"/>
            <a:ext cx="1346667" cy="493714"/>
            <a:chOff x="2279312" y="3164870"/>
            <a:chExt cx="1346667" cy="49371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279312" y="3164870"/>
              <a:ext cx="1346667" cy="4937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08970" y="-68572"/>
            <a:ext cx="18494685" cy="6166574"/>
            <a:chOff x="-208970" y="-68572"/>
            <a:chExt cx="18494685" cy="616657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08970" y="-68572"/>
              <a:ext cx="18494685" cy="616657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328044" y="9396032"/>
            <a:ext cx="2657292" cy="41816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687031" y="6719459"/>
            <a:ext cx="10132851" cy="180900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230219" y="5165076"/>
            <a:ext cx="697142" cy="526991"/>
            <a:chOff x="11230219" y="5165076"/>
            <a:chExt cx="697142" cy="52699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230219" y="5165076"/>
              <a:ext cx="697142" cy="52699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098801" y="2470068"/>
            <a:ext cx="14088113" cy="2958504"/>
            <a:chOff x="2098801" y="2470068"/>
            <a:chExt cx="14088113" cy="295850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098801" y="2470068"/>
              <a:ext cx="14088113" cy="2958504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368497" y="870031"/>
            <a:ext cx="3804304" cy="120988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08970" y="-68572"/>
            <a:ext cx="2286209" cy="10460952"/>
            <a:chOff x="-208970" y="-68572"/>
            <a:chExt cx="2286209" cy="1046095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08970" y="-68572"/>
              <a:ext cx="2286209" cy="1046095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328044" y="9396032"/>
            <a:ext cx="2657292" cy="41816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924230" y="6935097"/>
            <a:ext cx="8983641" cy="259073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230219" y="5165076"/>
            <a:ext cx="697142" cy="526991"/>
            <a:chOff x="11230219" y="5165076"/>
            <a:chExt cx="697142" cy="52699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230219" y="5165076"/>
              <a:ext cx="697142" cy="52699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387545" y="850984"/>
            <a:ext cx="3014123" cy="120988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320347" y="3051164"/>
            <a:ext cx="14586410" cy="2871699"/>
            <a:chOff x="2320347" y="3051164"/>
            <a:chExt cx="14586410" cy="287169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320347" y="3051164"/>
              <a:ext cx="14586410" cy="287169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158095" y="2310929"/>
            <a:ext cx="16361905" cy="8195737"/>
            <a:chOff x="2158095" y="2310929"/>
            <a:chExt cx="16361905" cy="819573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58095" y="2310929"/>
              <a:ext cx="16361905" cy="819573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328044" y="9396032"/>
            <a:ext cx="2657292" cy="41816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778755" y="1128793"/>
            <a:ext cx="2753495" cy="115960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441691" y="2631282"/>
            <a:ext cx="9402332" cy="6198823"/>
            <a:chOff x="4441691" y="2631282"/>
            <a:chExt cx="9402332" cy="619882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41691" y="2631282"/>
              <a:ext cx="9402332" cy="6198823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027926" y="8935091"/>
            <a:ext cx="10132907" cy="140014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158095" y="2310929"/>
            <a:ext cx="16361905" cy="8195737"/>
            <a:chOff x="2158095" y="2310929"/>
            <a:chExt cx="16361905" cy="819573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58095" y="2310929"/>
              <a:ext cx="16361905" cy="819573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328044" y="9396032"/>
            <a:ext cx="2657292" cy="41816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441691" y="2631282"/>
            <a:ext cx="9402332" cy="6198823"/>
            <a:chOff x="4441691" y="2631282"/>
            <a:chExt cx="9402332" cy="619882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41691" y="2631282"/>
              <a:ext cx="9402332" cy="6198823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027926" y="8935087"/>
            <a:ext cx="9311793" cy="140563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778755" y="1128793"/>
            <a:ext cx="2753495" cy="11596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08970" y="-68572"/>
            <a:ext cx="2286209" cy="10460952"/>
            <a:chOff x="-208970" y="-68572"/>
            <a:chExt cx="2286209" cy="1046095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08970" y="-68572"/>
              <a:ext cx="2286209" cy="1046095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328044" y="9396032"/>
            <a:ext cx="2657292" cy="41816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230219" y="5165076"/>
            <a:ext cx="697142" cy="526991"/>
            <a:chOff x="11230219" y="5165076"/>
            <a:chExt cx="697142" cy="52699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230219" y="5165076"/>
              <a:ext cx="697142" cy="52699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090840" y="850983"/>
            <a:ext cx="2788981" cy="115961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668688" y="2660850"/>
            <a:ext cx="11524543" cy="551135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532370" y="0"/>
            <a:ext cx="9854297" cy="10392381"/>
            <a:chOff x="8532370" y="0"/>
            <a:chExt cx="9854297" cy="103923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532370" y="0"/>
              <a:ext cx="9854297" cy="1039238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11364" y="3267347"/>
            <a:ext cx="7608812" cy="631590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337143" y="9396032"/>
            <a:ext cx="2657302" cy="41816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972479" y="870031"/>
            <a:ext cx="9468962" cy="1159600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463800" y="3957101"/>
            <a:ext cx="9797374" cy="313406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5479853"/>
            <a:ext cx="18386666" cy="4912527"/>
            <a:chOff x="0" y="5479853"/>
            <a:chExt cx="18386666" cy="491252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5479853"/>
              <a:ext cx="18386666" cy="491252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798150" y="3703545"/>
            <a:ext cx="12906288" cy="88989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337143" y="9396032"/>
            <a:ext cx="2657302" cy="41816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972479" y="870031"/>
            <a:ext cx="9468962" cy="1159600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082293" y="6694563"/>
            <a:ext cx="12164193" cy="304997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669524" y="5296381"/>
            <a:ext cx="1047619" cy="740571"/>
            <a:chOff x="8669524" y="5296381"/>
            <a:chExt cx="1047619" cy="74057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6200000">
              <a:off x="8669524" y="5296381"/>
              <a:ext cx="1047619" cy="74057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14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2022-07-07T23:57:48Z</dcterms:created>
  <dcterms:modified xsi:type="dcterms:W3CDTF">2022-07-07T23:57:48Z</dcterms:modified>
</cp:coreProperties>
</file>